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sldIdLst>
    <p:sldId id="257" r:id="rId2"/>
    <p:sldId id="260" r:id="rId3"/>
    <p:sldId id="258" r:id="rId4"/>
    <p:sldId id="344" r:id="rId5"/>
    <p:sldId id="353" r:id="rId6"/>
    <p:sldId id="262" r:id="rId7"/>
    <p:sldId id="345" r:id="rId8"/>
    <p:sldId id="346" r:id="rId9"/>
    <p:sldId id="342" r:id="rId10"/>
    <p:sldId id="347" r:id="rId11"/>
    <p:sldId id="339" r:id="rId12"/>
    <p:sldId id="307" r:id="rId13"/>
    <p:sldId id="348" r:id="rId14"/>
    <p:sldId id="310" r:id="rId15"/>
    <p:sldId id="349" r:id="rId16"/>
    <p:sldId id="313" r:id="rId17"/>
    <p:sldId id="350" r:id="rId18"/>
    <p:sldId id="316" r:id="rId19"/>
    <p:sldId id="351" r:id="rId20"/>
    <p:sldId id="341" r:id="rId21"/>
    <p:sldId id="320" r:id="rId22"/>
    <p:sldId id="352" r:id="rId23"/>
    <p:sldId id="325" r:id="rId24"/>
    <p:sldId id="327" r:id="rId25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FOT-TsukuGo Pr5N R" panose="02020400000000000000" pitchFamily="18" charset="-128"/>
      <p:regular r:id="rId30"/>
    </p:embeddedFont>
    <p:embeddedFont>
      <p:font typeface="方正FW筑紫A圆 简 M" panose="02000600000000000000" pitchFamily="2" charset="-122"/>
      <p:regular r:id="rId31"/>
    </p:embeddedFont>
    <p:embeddedFont>
      <p:font typeface="方正FW筑紫黑 简 B" panose="02000800000000000000" pitchFamily="2" charset="-122"/>
      <p:bold r:id="rId32"/>
    </p:embeddedFont>
    <p:embeddedFont>
      <p:font typeface="方正FW筑紫黑 简 R" panose="02000500000000000000" pitchFamily="2" charset="-122"/>
      <p:regular r:id="rId33"/>
    </p:embeddedFont>
    <p:embeddedFont>
      <p:font typeface="霞鹜文楷 屏幕阅读版" panose="02000000000000000000" pitchFamily="2" charset="-122"/>
      <p:regular r:id="rId34"/>
    </p:embeddedFont>
    <p:embeddedFont>
      <p:font typeface="霞鹜文楷等宽" panose="02020809000000000000" pitchFamily="49" charset="-122"/>
      <p:regular r:id="rId35"/>
      <p:bold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C00000"/>
    <a:srgbClr val="8040A0"/>
    <a:srgbClr val="EFA5B6"/>
    <a:srgbClr val="F2D577"/>
    <a:srgbClr val="4C6CA5"/>
    <a:srgbClr val="F1E8A3"/>
    <a:srgbClr val="DC4C4F"/>
    <a:srgbClr val="CEC7C7"/>
    <a:srgbClr val="C850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5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0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339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4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">
            <a:extLst>
              <a:ext uri="{FF2B5EF4-FFF2-40B4-BE49-F238E27FC236}">
                <a16:creationId xmlns:a16="http://schemas.microsoft.com/office/drawing/2014/main" id="{6937963E-2546-EBE2-C43C-12477E038DFC}"/>
              </a:ext>
            </a:extLst>
          </p:cNvPr>
          <p:cNvSpPr txBox="1"/>
          <p:nvPr userDrawn="1"/>
        </p:nvSpPr>
        <p:spPr>
          <a:xfrm>
            <a:off x="8592000" y="6027003"/>
            <a:ext cx="360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本作品不得商用</a:t>
            </a:r>
            <a:endParaRPr lang="en-US" altLang="zh-CN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No Commercial Use</a:t>
            </a:r>
          </a:p>
          <a:p>
            <a:pPr algn="r"/>
            <a:endParaRPr lang="en-US" sz="1200" dirty="0">
              <a:solidFill>
                <a:schemeClr val="tx1">
                  <a:alpha val="40000"/>
                </a:schemeClr>
              </a:solidFill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algn="r"/>
            <a:r>
              <a:rPr lang="en-US" altLang="zh-CN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©</a:t>
            </a:r>
            <a:r>
              <a:rPr lang="en-US" sz="1200" dirty="0">
                <a:solidFill>
                  <a:schemeClr val="tx1">
                    <a:alpha val="40000"/>
                  </a:schemeClr>
                </a:solidFill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 2015-2023 SAM TOKI STUDIO</a:t>
            </a:r>
          </a:p>
        </p:txBody>
      </p:sp>
    </p:spTree>
    <p:extLst>
      <p:ext uri="{BB962C8B-B14F-4D97-AF65-F5344CB8AC3E}">
        <p14:creationId xmlns:p14="http://schemas.microsoft.com/office/powerpoint/2010/main" val="634215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mToki/IconDesign---Sam-Toki-Mouse-Cursors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Sam Toki </a:t>
            </a: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汉仪文黑-85W" panose="00020600040101010101" pitchFamily="18" charset="-128"/>
              </a:rPr>
              <a:t>标准鼠标指针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汉仪文黑-85W" panose="00020600040101010101" pitchFamily="18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OT-TsukuGo Pr5N R" panose="02020400000000000000" pitchFamily="18" charset="-128"/>
                <a:ea typeface="FOT-TsukuGo Pr5N R" panose="02020400000000000000" pitchFamily="18" charset="-128"/>
                <a:cs typeface="汉仪文黑-85W" panose="00020600040101010101" pitchFamily="18" charset="-128"/>
              </a:rPr>
              <a:t>Sam Toki’s Standard Mouse Cursors for Windows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by SAM TOKI STUDIO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浏览或编辑工程文件前请先查看「版权说明」。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向下翻页即可浏览鼠标指针矢量图。若要编辑，请点击「仍要编辑」。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B" panose="02000800000000000000" pitchFamily="2" charset="-122"/>
                <a:ea typeface="方正FW筑紫黑 简 B" panose="02000800000000000000" pitchFamily="2" charset="-122"/>
                <a:cs typeface="851tegakizatsu" panose="02000600000000000000" pitchFamily="2" charset="-122"/>
              </a:rPr>
              <a:t>编辑后的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鼠标指针仅允许个人使用，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不得上传至公共存储（网盘、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QQ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群之类），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以及其他在「版权说明」中已经禁止的行为。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8051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03_Working(white)_36frames/60fps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A2C67A90-A86A-BD39-CF9A-B39121C9D312}"/>
              </a:ext>
            </a:extLst>
          </p:cNvPr>
          <p:cNvSpPr>
            <a:spLocks noChangeAspect="1"/>
          </p:cNvSpPr>
          <p:nvPr/>
        </p:nvSpPr>
        <p:spPr>
          <a:xfrm>
            <a:off x="1538403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3506390" y="3507139"/>
            <a:ext cx="2880000" cy="2880000"/>
          </a:xfrm>
          <a:prstGeom prst="ellips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4136023" y="4137139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510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04_Busy_36frames/60fps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39985" y="1440002"/>
            <a:ext cx="4320000" cy="4320000"/>
          </a:xfrm>
          <a:prstGeom prst="ellipse">
            <a:avLst/>
          </a:prstGeom>
          <a:solidFill>
            <a:srgbClr val="FF000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2340000" y="2340000"/>
            <a:ext cx="2520000" cy="25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1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6638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09_NS(white)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2740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54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6580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10_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EW(white)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54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0594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-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8875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11_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NWSE(white)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-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3640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tx1"/>
            </a:solidFill>
            <a:ln w="1905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2454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12_</a:t>
            </a:r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NESW(white)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Arrows">
            <a:extLst>
              <a:ext uri="{FF2B5EF4-FFF2-40B4-BE49-F238E27FC236}">
                <a16:creationId xmlns:a16="http://schemas.microsoft.com/office/drawing/2014/main" id="{11038258-CF72-2B2D-BE82-807D7681A1FA}"/>
              </a:ext>
            </a:extLst>
          </p:cNvPr>
          <p:cNvGrpSpPr/>
          <p:nvPr/>
        </p:nvGrpSpPr>
        <p:grpSpPr>
          <a:xfrm rot="2700000">
            <a:off x="2969992" y="1170000"/>
            <a:ext cx="1260000" cy="4860003"/>
            <a:chOff x="2969992" y="1170000"/>
            <a:chExt cx="1260000" cy="48600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20B2427-E848-8365-376D-6187AA9C17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9992" y="3150003"/>
              <a:ext cx="900000" cy="900000"/>
            </a:xfrm>
            <a:prstGeom prst="ellips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霞鹜文楷 屏幕阅读版" panose="02000000000000000000" pitchFamily="2" charset="-122"/>
                <a:ea typeface="霞鹜文楷 屏幕阅读版" panose="02000000000000000000" pitchFamily="2" charset="-122"/>
                <a:cs typeface="霞鹜文楷 屏幕阅读版" panose="02000000000000000000" pitchFamily="2" charset="-122"/>
              </a:endParaRP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DCA19F26-730B-8239-7B4C-29FA5E8E8FC5}"/>
                </a:ext>
              </a:extLst>
            </p:cNvPr>
            <p:cNvSpPr/>
            <p:nvPr/>
          </p:nvSpPr>
          <p:spPr>
            <a:xfrm>
              <a:off x="2969992" y="1170000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70F8B7E0-5377-D46E-527A-B1D8025860CC}"/>
                </a:ext>
              </a:extLst>
            </p:cNvPr>
            <p:cNvSpPr/>
            <p:nvPr/>
          </p:nvSpPr>
          <p:spPr>
            <a:xfrm rot="10800000">
              <a:off x="2969992" y="4410003"/>
              <a:ext cx="1260000" cy="1620000"/>
            </a:xfrm>
            <a:prstGeom prst="triangle">
              <a:avLst/>
            </a:prstGeom>
            <a:solidFill>
              <a:schemeClr val="bg1"/>
            </a:solidFill>
            <a:ln w="1905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55163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0" y="0"/>
            <a:ext cx="10800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版权说明 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Copyright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使用本作品表示您同意以下协议。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开源协议：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GNU GPL v3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知识共享协议：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CC BY-NC-SA 3.0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By continuing to use, you agree to the following licenses.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Open source license: GNU GPL v3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Creative Commons: CC BY-NC-SA 3.0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本作品允许任意传播，转载请务必注明出处。</a:t>
            </a:r>
            <a:endParaRPr kumimoji="0" lang="en-US" altLang="ja-JP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若仅在电脑录屏中展示此套鼠标指针，则无需注明鼠标指针作者。</a:t>
            </a:r>
            <a:endParaRPr kumimoji="0" lang="ja-JP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仅供个人免费使用，不得商用（倒卖盈利等行为）。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You may freely distribute this piece of work. A reference is required when reposting.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Reference is not required if you are simply showing the mouse cursors in a screen recording.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</a:rPr>
              <a:t>For free personal use only. No commercial use.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OT-TsukuGo Pr5N R" panose="02020400000000000000" pitchFamily="18" charset="-128"/>
                <a:ea typeface="FOT-TsukuGo Pr5N R" panose="02020400000000000000" pitchFamily="18" charset="-128"/>
                <a:cs typeface="851tegakizatsu" panose="02000600000000000000" pitchFamily="2" charset="-122"/>
              </a:rPr>
              <a:t>© 2015-2023 SAM TOKI STUDIO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FW筑紫黑 简 R" panose="02000500000000000000" pitchFamily="2" charset="-122"/>
                <a:ea typeface="方正FW筑紫黑 简 R" panose="02000500000000000000" pitchFamily="2" charset="-122"/>
                <a:cs typeface="851tegakizatsu" panose="02000600000000000000" pitchFamily="2" charset="-122"/>
                <a:hlinkClick r:id="rId2"/>
              </a:rPr>
              <a:t>https://github.com/SamToki/IconDesign---Sam-Toki-Mouse-Cursors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FW筑紫黑 简 R" panose="02000500000000000000" pitchFamily="2" charset="-122"/>
              <a:ea typeface="方正FW筑紫黑 简 R" panose="02000500000000000000" pitchFamily="2" charset="-122"/>
              <a:cs typeface="851tegakizatsu" panose="02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0020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13_Hand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D9B476-1517-1F80-0774-DB70F8F11058}"/>
              </a:ext>
            </a:extLst>
          </p:cNvPr>
          <p:cNvSpPr>
            <a:spLocks/>
          </p:cNvSpPr>
          <p:nvPr/>
        </p:nvSpPr>
        <p:spPr>
          <a:xfrm rot="20400000">
            <a:off x="1487918" y="2365031"/>
            <a:ext cx="3060000" cy="3140343"/>
          </a:xfrm>
          <a:custGeom>
            <a:avLst/>
            <a:gdLst>
              <a:gd name="connsiteX0" fmla="*/ 2258287 w 3060000"/>
              <a:gd name="connsiteY0" fmla="*/ 219595 h 3140343"/>
              <a:gd name="connsiteX1" fmla="*/ 2554296 w 3060000"/>
              <a:gd name="connsiteY1" fmla="*/ 590672 h 3140343"/>
              <a:gd name="connsiteX2" fmla="*/ 2577818 w 3060000"/>
              <a:gd name="connsiteY2" fmla="*/ 656104 h 3140343"/>
              <a:gd name="connsiteX3" fmla="*/ 2662534 w 3060000"/>
              <a:gd name="connsiteY3" fmla="*/ 732120 h 3140343"/>
              <a:gd name="connsiteX4" fmla="*/ 3060000 w 3060000"/>
              <a:gd name="connsiteY4" fmla="*/ 1700343 h 3140343"/>
              <a:gd name="connsiteX5" fmla="*/ 1530000 w 3060000"/>
              <a:gd name="connsiteY5" fmla="*/ 3140343 h 3140343"/>
              <a:gd name="connsiteX6" fmla="*/ 0 w 3060000"/>
              <a:gd name="connsiteY6" fmla="*/ 1700343 h 3140343"/>
              <a:gd name="connsiteX7" fmla="*/ 184663 w 3060000"/>
              <a:gd name="connsiteY7" fmla="*/ 1013954 h 3140343"/>
              <a:gd name="connsiteX8" fmla="*/ 232628 w 3060000"/>
              <a:gd name="connsiteY8" fmla="*/ 939645 h 3140343"/>
              <a:gd name="connsiteX9" fmla="*/ 236374 w 3060000"/>
              <a:gd name="connsiteY9" fmla="*/ 862342 h 3140343"/>
              <a:gd name="connsiteX10" fmla="*/ 745036 w 3060000"/>
              <a:gd name="connsiteY10" fmla="*/ 0 h 3140343"/>
              <a:gd name="connsiteX11" fmla="*/ 1075302 w 3060000"/>
              <a:gd name="connsiteY11" fmla="*/ 246619 h 3140343"/>
              <a:gd name="connsiteX12" fmla="*/ 1112064 w 3060000"/>
              <a:gd name="connsiteY12" fmla="*/ 316119 h 3140343"/>
              <a:gd name="connsiteX13" fmla="*/ 1167329 w 3060000"/>
              <a:gd name="connsiteY13" fmla="*/ 302745 h 3140343"/>
              <a:gd name="connsiteX14" fmla="*/ 1191548 w 3060000"/>
              <a:gd name="connsiteY14" fmla="*/ 261181 h 3140343"/>
              <a:gd name="connsiteX15" fmla="*/ 1481843 w 3060000"/>
              <a:gd name="connsiteY15" fmla="*/ 76734 h 3140343"/>
              <a:gd name="connsiteX16" fmla="*/ 1586482 w 3060000"/>
              <a:gd name="connsiteY16" fmla="*/ 98676 h 3140343"/>
              <a:gd name="connsiteX17" fmla="*/ 1772139 w 3060000"/>
              <a:gd name="connsiteY17" fmla="*/ 261181 h 3140343"/>
              <a:gd name="connsiteX18" fmla="*/ 1785531 w 3060000"/>
              <a:gd name="connsiteY18" fmla="*/ 282012 h 3140343"/>
              <a:gd name="connsiteX19" fmla="*/ 1838349 w 3060000"/>
              <a:gd name="connsiteY19" fmla="*/ 289599 h 3140343"/>
              <a:gd name="connsiteX20" fmla="*/ 1923841 w 3060000"/>
              <a:gd name="connsiteY20" fmla="*/ 310288 h 3140343"/>
              <a:gd name="connsiteX21" fmla="*/ 1951548 w 3060000"/>
              <a:gd name="connsiteY21" fmla="*/ 282525 h 3140343"/>
              <a:gd name="connsiteX22" fmla="*/ 2153648 w 3060000"/>
              <a:gd name="connsiteY22" fmla="*/ 197653 h 3140343"/>
              <a:gd name="connsiteX23" fmla="*/ 2258287 w 3060000"/>
              <a:gd name="connsiteY23" fmla="*/ 219595 h 314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060000" h="3140343">
                <a:moveTo>
                  <a:pt x="2258287" y="219595"/>
                </a:moveTo>
                <a:cubicBezTo>
                  <a:pt x="2376585" y="269948"/>
                  <a:pt x="2480228" y="403985"/>
                  <a:pt x="2554296" y="590672"/>
                </a:cubicBezTo>
                <a:lnTo>
                  <a:pt x="2577818" y="656104"/>
                </a:lnTo>
                <a:lnTo>
                  <a:pt x="2662534" y="732120"/>
                </a:lnTo>
                <a:cubicBezTo>
                  <a:pt x="2909486" y="987845"/>
                  <a:pt x="3060000" y="1327551"/>
                  <a:pt x="3060000" y="1700343"/>
                </a:cubicBezTo>
                <a:cubicBezTo>
                  <a:pt x="3060000" y="2495633"/>
                  <a:pt x="2374996" y="3140343"/>
                  <a:pt x="1530000" y="3140343"/>
                </a:cubicBezTo>
                <a:cubicBezTo>
                  <a:pt x="685004" y="3140343"/>
                  <a:pt x="0" y="2495633"/>
                  <a:pt x="0" y="1700343"/>
                </a:cubicBezTo>
                <a:cubicBezTo>
                  <a:pt x="0" y="1451815"/>
                  <a:pt x="66895" y="1217992"/>
                  <a:pt x="184663" y="1013954"/>
                </a:cubicBezTo>
                <a:lnTo>
                  <a:pt x="232628" y="939645"/>
                </a:lnTo>
                <a:lnTo>
                  <a:pt x="236374" y="862342"/>
                </a:lnTo>
                <a:cubicBezTo>
                  <a:pt x="284788" y="370204"/>
                  <a:pt x="494128" y="0"/>
                  <a:pt x="745036" y="0"/>
                </a:cubicBezTo>
                <a:cubicBezTo>
                  <a:pt x="870490" y="0"/>
                  <a:pt x="985551" y="92551"/>
                  <a:pt x="1075302" y="246619"/>
                </a:cubicBezTo>
                <a:lnTo>
                  <a:pt x="1112064" y="316119"/>
                </a:lnTo>
                <a:lnTo>
                  <a:pt x="1167329" y="302745"/>
                </a:lnTo>
                <a:lnTo>
                  <a:pt x="1191548" y="261181"/>
                </a:lnTo>
                <a:cubicBezTo>
                  <a:pt x="1274414" y="144731"/>
                  <a:pt x="1374311" y="76734"/>
                  <a:pt x="1481843" y="76734"/>
                </a:cubicBezTo>
                <a:cubicBezTo>
                  <a:pt x="1517687" y="76734"/>
                  <a:pt x="1552683" y="84289"/>
                  <a:pt x="1586482" y="98676"/>
                </a:cubicBezTo>
                <a:cubicBezTo>
                  <a:pt x="1654081" y="127449"/>
                  <a:pt x="1716894" y="183547"/>
                  <a:pt x="1772139" y="261181"/>
                </a:cubicBezTo>
                <a:lnTo>
                  <a:pt x="1785531" y="282012"/>
                </a:lnTo>
                <a:lnTo>
                  <a:pt x="1838349" y="289599"/>
                </a:lnTo>
                <a:lnTo>
                  <a:pt x="1923841" y="310288"/>
                </a:lnTo>
                <a:lnTo>
                  <a:pt x="1951548" y="282525"/>
                </a:lnTo>
                <a:cubicBezTo>
                  <a:pt x="2013665" y="227874"/>
                  <a:pt x="2081960" y="197653"/>
                  <a:pt x="2153648" y="197653"/>
                </a:cubicBezTo>
                <a:cubicBezTo>
                  <a:pt x="2189492" y="197653"/>
                  <a:pt x="2224488" y="205208"/>
                  <a:pt x="2258287" y="219595"/>
                </a:cubicBezTo>
                <a:close/>
              </a:path>
            </a:pathLst>
          </a:custGeom>
          <a:solidFill>
            <a:srgbClr val="FBE1D4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1391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3DA27959-6093-7354-289A-0D741CA2CBDE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E0B9D6E8-949C-F251-DCAF-63A2A59BD86B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C553AA6E-7C02-980B-FE74-D681346021A7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9981ADF0-598D-5266-EEAD-D0121D50196D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6D2BC0C8-0E66-DCC5-4888-90CD0405CFEB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24055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13_Move(white)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1440000" y="1440000"/>
            <a:ext cx="4320000" cy="4320000"/>
          </a:xfrm>
          <a:prstGeom prst="ellips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grpSp>
        <p:nvGrpSpPr>
          <p:cNvPr id="2" name="Group Arrows">
            <a:extLst>
              <a:ext uri="{FF2B5EF4-FFF2-40B4-BE49-F238E27FC236}">
                <a16:creationId xmlns:a16="http://schemas.microsoft.com/office/drawing/2014/main" id="{3DA27959-6093-7354-289A-0D741CA2CBDE}"/>
              </a:ext>
            </a:extLst>
          </p:cNvPr>
          <p:cNvGrpSpPr/>
          <p:nvPr/>
        </p:nvGrpSpPr>
        <p:grpSpPr>
          <a:xfrm>
            <a:off x="1800000" y="1800000"/>
            <a:ext cx="3600000" cy="3600000"/>
            <a:chOff x="1800000" y="1800000"/>
            <a:chExt cx="3600000" cy="3600000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E0B9D6E8-949C-F251-DCAF-63A2A59BD86B}"/>
                </a:ext>
              </a:extLst>
            </p:cNvPr>
            <p:cNvSpPr/>
            <p:nvPr/>
          </p:nvSpPr>
          <p:spPr>
            <a:xfrm>
              <a:off x="4500000" y="3060000"/>
              <a:ext cx="900000" cy="1080000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C553AA6E-7C02-980B-FE74-D681346021A7}"/>
                </a:ext>
              </a:extLst>
            </p:cNvPr>
            <p:cNvSpPr/>
            <p:nvPr/>
          </p:nvSpPr>
          <p:spPr>
            <a:xfrm rot="5400000">
              <a:off x="3150000" y="4410000"/>
              <a:ext cx="900000" cy="1080000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Arrow: Chevron 8">
              <a:extLst>
                <a:ext uri="{FF2B5EF4-FFF2-40B4-BE49-F238E27FC236}">
                  <a16:creationId xmlns:a16="http://schemas.microsoft.com/office/drawing/2014/main" id="{9981ADF0-598D-5266-EEAD-D0121D50196D}"/>
                </a:ext>
              </a:extLst>
            </p:cNvPr>
            <p:cNvSpPr/>
            <p:nvPr/>
          </p:nvSpPr>
          <p:spPr>
            <a:xfrm rot="10800000">
              <a:off x="1800000" y="3060000"/>
              <a:ext cx="900000" cy="1080000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Arrow: Chevron 9">
              <a:extLst>
                <a:ext uri="{FF2B5EF4-FFF2-40B4-BE49-F238E27FC236}">
                  <a16:creationId xmlns:a16="http://schemas.microsoft.com/office/drawing/2014/main" id="{6D2BC0C8-0E66-DCC5-4888-90CD0405CFEB}"/>
                </a:ext>
              </a:extLst>
            </p:cNvPr>
            <p:cNvSpPr/>
            <p:nvPr/>
          </p:nvSpPr>
          <p:spPr>
            <a:xfrm rot="16200000">
              <a:off x="3149992" y="1710000"/>
              <a:ext cx="900000" cy="1080000"/>
            </a:xfrm>
            <a:prstGeom prst="chevr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2295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15_Finger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B7A551A-F18B-739F-0D17-16C4FE6B7765}"/>
              </a:ext>
            </a:extLst>
          </p:cNvPr>
          <p:cNvSpPr>
            <a:spLocks/>
          </p:cNvSpPr>
          <p:nvPr/>
        </p:nvSpPr>
        <p:spPr>
          <a:xfrm rot="20400000">
            <a:off x="1263117" y="1090115"/>
            <a:ext cx="3060000" cy="4454897"/>
          </a:xfrm>
          <a:custGeom>
            <a:avLst/>
            <a:gdLst>
              <a:gd name="connsiteX0" fmla="*/ 967873 w 3060000"/>
              <a:gd name="connsiteY0" fmla="*/ 7434 h 4454897"/>
              <a:gd name="connsiteX1" fmla="*/ 1433997 w 3060000"/>
              <a:gd name="connsiteY1" fmla="*/ 1440000 h 4454897"/>
              <a:gd name="connsiteX2" fmla="*/ 1428919 w 3060000"/>
              <a:gd name="connsiteY2" fmla="*/ 1579701 h 4454897"/>
              <a:gd name="connsiteX3" fmla="*/ 1530000 w 3060000"/>
              <a:gd name="connsiteY3" fmla="*/ 1574897 h 4454897"/>
              <a:gd name="connsiteX4" fmla="*/ 3060000 w 3060000"/>
              <a:gd name="connsiteY4" fmla="*/ 3014897 h 4454897"/>
              <a:gd name="connsiteX5" fmla="*/ 1530000 w 3060000"/>
              <a:gd name="connsiteY5" fmla="*/ 4454897 h 4454897"/>
              <a:gd name="connsiteX6" fmla="*/ 0 w 3060000"/>
              <a:gd name="connsiteY6" fmla="*/ 3014897 h 4454897"/>
              <a:gd name="connsiteX7" fmla="*/ 349378 w 3060000"/>
              <a:gd name="connsiteY7" fmla="*/ 2098923 h 4454897"/>
              <a:gd name="connsiteX8" fmla="*/ 437732 w 3060000"/>
              <a:gd name="connsiteY8" fmla="*/ 2007428 h 4454897"/>
              <a:gd name="connsiteX9" fmla="*/ 436379 w 3060000"/>
              <a:gd name="connsiteY9" fmla="*/ 2000513 h 4454897"/>
              <a:gd name="connsiteX10" fmla="*/ 395577 w 3060000"/>
              <a:gd name="connsiteY10" fmla="*/ 1440000 h 4454897"/>
              <a:gd name="connsiteX11" fmla="*/ 914787 w 3060000"/>
              <a:gd name="connsiteY11" fmla="*/ 0 h 4454897"/>
              <a:gd name="connsiteX12" fmla="*/ 967873 w 3060000"/>
              <a:gd name="connsiteY12" fmla="*/ 7434 h 445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60000" h="4454897">
                <a:moveTo>
                  <a:pt x="967873" y="7434"/>
                </a:moveTo>
                <a:cubicBezTo>
                  <a:pt x="1229688" y="81177"/>
                  <a:pt x="1433997" y="694415"/>
                  <a:pt x="1433997" y="1440000"/>
                </a:cubicBezTo>
                <a:lnTo>
                  <a:pt x="1428919" y="1579701"/>
                </a:lnTo>
                <a:lnTo>
                  <a:pt x="1530000" y="1574897"/>
                </a:lnTo>
                <a:cubicBezTo>
                  <a:pt x="2374996" y="1574897"/>
                  <a:pt x="3060000" y="2219607"/>
                  <a:pt x="3060000" y="3014897"/>
                </a:cubicBezTo>
                <a:cubicBezTo>
                  <a:pt x="3060000" y="3810187"/>
                  <a:pt x="2374996" y="4454897"/>
                  <a:pt x="1530000" y="4454897"/>
                </a:cubicBezTo>
                <a:cubicBezTo>
                  <a:pt x="685004" y="4454897"/>
                  <a:pt x="0" y="3810187"/>
                  <a:pt x="0" y="3014897"/>
                </a:cubicBezTo>
                <a:cubicBezTo>
                  <a:pt x="0" y="2666958"/>
                  <a:pt x="131114" y="2347840"/>
                  <a:pt x="349378" y="2098923"/>
                </a:cubicBezTo>
                <a:lnTo>
                  <a:pt x="437732" y="2007428"/>
                </a:lnTo>
                <a:lnTo>
                  <a:pt x="436379" y="2000513"/>
                </a:lnTo>
                <a:cubicBezTo>
                  <a:pt x="410105" y="1828234"/>
                  <a:pt x="395577" y="1638822"/>
                  <a:pt x="395577" y="1440000"/>
                </a:cubicBezTo>
                <a:cubicBezTo>
                  <a:pt x="395577" y="644710"/>
                  <a:pt x="628035" y="0"/>
                  <a:pt x="914787" y="0"/>
                </a:cubicBezTo>
                <a:cubicBezTo>
                  <a:pt x="932709" y="0"/>
                  <a:pt x="950419" y="2518"/>
                  <a:pt x="967873" y="7434"/>
                </a:cubicBezTo>
                <a:close/>
              </a:path>
            </a:pathLst>
          </a:custGeom>
          <a:solidFill>
            <a:srgbClr val="FBE1D4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2476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15_Finger(explicit)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DC32BFE-F114-FB85-5330-C0E069F1D7A4}"/>
              </a:ext>
            </a:extLst>
          </p:cNvPr>
          <p:cNvSpPr>
            <a:spLocks/>
          </p:cNvSpPr>
          <p:nvPr/>
        </p:nvSpPr>
        <p:spPr>
          <a:xfrm rot="20400000">
            <a:off x="771621" y="1268799"/>
            <a:ext cx="3060000" cy="4448498"/>
          </a:xfrm>
          <a:custGeom>
            <a:avLst/>
            <a:gdLst>
              <a:gd name="connsiteX0" fmla="*/ 1489747 w 3060000"/>
              <a:gd name="connsiteY0" fmla="*/ 7435 h 4448498"/>
              <a:gd name="connsiteX1" fmla="*/ 1955871 w 3060000"/>
              <a:gd name="connsiteY1" fmla="*/ 1440000 h 4448498"/>
              <a:gd name="connsiteX2" fmla="*/ 1949162 w 3060000"/>
              <a:gd name="connsiteY2" fmla="*/ 1624571 h 4448498"/>
              <a:gd name="connsiteX3" fmla="*/ 1984976 w 3060000"/>
              <a:gd name="connsiteY3" fmla="*/ 1633238 h 4448498"/>
              <a:gd name="connsiteX4" fmla="*/ 3060000 w 3060000"/>
              <a:gd name="connsiteY4" fmla="*/ 3008498 h 4448498"/>
              <a:gd name="connsiteX5" fmla="*/ 1530000 w 3060000"/>
              <a:gd name="connsiteY5" fmla="*/ 4448498 h 4448498"/>
              <a:gd name="connsiteX6" fmla="*/ 0 w 3060000"/>
              <a:gd name="connsiteY6" fmla="*/ 3008498 h 4448498"/>
              <a:gd name="connsiteX7" fmla="*/ 800711 w 3060000"/>
              <a:gd name="connsiteY7" fmla="*/ 1742298 h 4448498"/>
              <a:gd name="connsiteX8" fmla="*/ 926368 w 3060000"/>
              <a:gd name="connsiteY8" fmla="*/ 1685327 h 4448498"/>
              <a:gd name="connsiteX9" fmla="*/ 917451 w 3060000"/>
              <a:gd name="connsiteY9" fmla="*/ 1440000 h 4448498"/>
              <a:gd name="connsiteX10" fmla="*/ 1436661 w 3060000"/>
              <a:gd name="connsiteY10" fmla="*/ 0 h 4448498"/>
              <a:gd name="connsiteX11" fmla="*/ 1489747 w 3060000"/>
              <a:gd name="connsiteY11" fmla="*/ 7435 h 4448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60000" h="4448498">
                <a:moveTo>
                  <a:pt x="1489747" y="7435"/>
                </a:moveTo>
                <a:cubicBezTo>
                  <a:pt x="1751562" y="81177"/>
                  <a:pt x="1955871" y="694416"/>
                  <a:pt x="1955871" y="1440000"/>
                </a:cubicBezTo>
                <a:lnTo>
                  <a:pt x="1949162" y="1624571"/>
                </a:lnTo>
                <a:lnTo>
                  <a:pt x="1984976" y="1633238"/>
                </a:lnTo>
                <a:cubicBezTo>
                  <a:pt x="2607791" y="1815558"/>
                  <a:pt x="3060000" y="2362325"/>
                  <a:pt x="3060000" y="3008498"/>
                </a:cubicBezTo>
                <a:cubicBezTo>
                  <a:pt x="3060000" y="3803788"/>
                  <a:pt x="2374996" y="4448498"/>
                  <a:pt x="1530000" y="4448498"/>
                </a:cubicBezTo>
                <a:cubicBezTo>
                  <a:pt x="685004" y="4448498"/>
                  <a:pt x="0" y="3803788"/>
                  <a:pt x="0" y="3008498"/>
                </a:cubicBezTo>
                <a:cubicBezTo>
                  <a:pt x="0" y="2461736"/>
                  <a:pt x="323772" y="1986147"/>
                  <a:pt x="800711" y="1742298"/>
                </a:cubicBezTo>
                <a:lnTo>
                  <a:pt x="926368" y="1685327"/>
                </a:lnTo>
                <a:lnTo>
                  <a:pt x="917451" y="1440000"/>
                </a:lnTo>
                <a:cubicBezTo>
                  <a:pt x="917451" y="644710"/>
                  <a:pt x="1149909" y="0"/>
                  <a:pt x="1436661" y="0"/>
                </a:cubicBezTo>
                <a:cubicBezTo>
                  <a:pt x="1454583" y="0"/>
                  <a:pt x="1472293" y="2518"/>
                  <a:pt x="1489747" y="7435"/>
                </a:cubicBezTo>
                <a:close/>
              </a:path>
            </a:pathLst>
          </a:custGeom>
          <a:solidFill>
            <a:srgbClr val="FBE1D4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8909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52987E44-4514-1F18-454D-E3DC1ABAC219}"/>
              </a:ext>
            </a:extLst>
          </p:cNvPr>
          <p:cNvSpPr/>
          <p:nvPr/>
        </p:nvSpPr>
        <p:spPr>
          <a:xfrm>
            <a:off x="1538404" y="1539656"/>
            <a:ext cx="2527439" cy="4542236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A8DA6AD-70BE-E1BD-C0E6-9F57A061B9DD}"/>
              </a:ext>
            </a:extLst>
          </p:cNvPr>
          <p:cNvCxnSpPr>
            <a:cxnSpLocks/>
            <a:stCxn id="4" idx="0"/>
          </p:cNvCxnSpPr>
          <p:nvPr/>
        </p:nvCxnSpPr>
        <p:spPr>
          <a:xfrm>
            <a:off x="1540086" y="1539656"/>
            <a:ext cx="2205966" cy="5182959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0114C23-E370-89D9-590A-77E55EC5259A}"/>
              </a:ext>
            </a:extLst>
          </p:cNvPr>
          <p:cNvCxnSpPr>
            <a:cxnSpLocks/>
            <a:stCxn id="4" idx="1"/>
            <a:endCxn id="4" idx="6"/>
          </p:cNvCxnSpPr>
          <p:nvPr/>
        </p:nvCxnSpPr>
        <p:spPr>
          <a:xfrm flipV="1">
            <a:off x="1538404" y="4065414"/>
            <a:ext cx="2527439" cy="1076673"/>
          </a:xfrm>
          <a:prstGeom prst="line">
            <a:avLst/>
          </a:prstGeom>
          <a:ln w="63500" cap="rnd">
            <a:solidFill>
              <a:srgbClr val="8040A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250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52987E44-4514-1F18-454D-E3DC1ABAC219}"/>
              </a:ext>
            </a:extLst>
          </p:cNvPr>
          <p:cNvSpPr/>
          <p:nvPr/>
        </p:nvSpPr>
        <p:spPr>
          <a:xfrm>
            <a:off x="1538404" y="1539656"/>
            <a:ext cx="2527439" cy="4542236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598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01_Normal(red)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25" name="Group Grid">
            <a:extLst>
              <a:ext uri="{FF2B5EF4-FFF2-40B4-BE49-F238E27FC236}">
                <a16:creationId xmlns:a16="http://schemas.microsoft.com/office/drawing/2014/main" id="{83E5A127-1432-3F2E-CCA9-60CC46B3B99F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B05E6E8-FB8C-AFBB-2123-A89C61FA4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0F14BF5-A7D2-EE5D-D50B-CDC8A10B2A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69E4CDE-733B-7D30-E1A5-51B2F0AD8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03AE2B1-E2E1-28A4-3AA4-1ADAB5172A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E859DE4-C04C-CEE1-5E63-7A82489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44E9B9-ACDA-C64C-AAC2-A1884AF61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BB6FA76-91AA-F1DE-3A44-72A990F0EB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37E23C3-3027-DDE5-AB28-A7BA0CB93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F88954-493B-1997-FCE8-39E494F9A1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254E08-4EBC-50C9-D629-3C38216F5451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CBFD74F-AF3F-D10F-5702-41E8A12B2DDA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ABF73B-4929-618D-A41A-0F4272024F7D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53D1304-8997-B8CE-3FC7-AE3549EAC5D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43047-E22F-6FDD-5571-61DBC5FA6E6E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3847B01-E6B7-3FE9-6AAF-1473A5FDED57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9677E98-4D07-002C-BFD8-A3E5D0E88E52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A0C730-F5D9-9389-FF77-A21A9FDF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73C1ADF-BE31-DF11-E8BF-CE8B7FF63C1A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Border">
            <a:extLst>
              <a:ext uri="{FF2B5EF4-FFF2-40B4-BE49-F238E27FC236}">
                <a16:creationId xmlns:a16="http://schemas.microsoft.com/office/drawing/2014/main" id="{00B07EB1-40A1-082F-6A8E-140C3ECCFA42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539B80-00CC-A5FE-2F92-D53DF7E8C9AD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C2C1B72-CBA8-AF40-8D0C-A2C8C9E218BC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52987E44-4514-1F18-454D-E3DC1ABAC219}"/>
              </a:ext>
            </a:extLst>
          </p:cNvPr>
          <p:cNvSpPr/>
          <p:nvPr/>
        </p:nvSpPr>
        <p:spPr>
          <a:xfrm>
            <a:off x="1538404" y="1539656"/>
            <a:ext cx="2527439" cy="4542236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rgbClr val="FF0000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369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Pointer">
            <a:extLst>
              <a:ext uri="{FF2B5EF4-FFF2-40B4-BE49-F238E27FC236}">
                <a16:creationId xmlns:a16="http://schemas.microsoft.com/office/drawing/2014/main" id="{4F83A141-6CFE-7D14-3C72-66479920ECA1}"/>
              </a:ext>
            </a:extLst>
          </p:cNvPr>
          <p:cNvSpPr>
            <a:spLocks noChangeAspect="1"/>
          </p:cNvSpPr>
          <p:nvPr/>
        </p:nvSpPr>
        <p:spPr>
          <a:xfrm>
            <a:off x="1538403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3505237" y="3507958"/>
            <a:ext cx="2880000" cy="2880000"/>
          </a:xfrm>
          <a:prstGeom prst="ellipse">
            <a:avLst/>
          </a:pr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chemeClr val="bg1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晴圆" panose="020F0400000000000000" pitchFamily="34" charset="-12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07230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02_Help(white)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Pointer">
            <a:extLst>
              <a:ext uri="{FF2B5EF4-FFF2-40B4-BE49-F238E27FC236}">
                <a16:creationId xmlns:a16="http://schemas.microsoft.com/office/drawing/2014/main" id="{4F83A141-6CFE-7D14-3C72-66479920ECA1}"/>
              </a:ext>
            </a:extLst>
          </p:cNvPr>
          <p:cNvSpPr>
            <a:spLocks noChangeAspect="1"/>
          </p:cNvSpPr>
          <p:nvPr/>
        </p:nvSpPr>
        <p:spPr>
          <a:xfrm>
            <a:off x="1538403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3505237" y="3507958"/>
            <a:ext cx="2880000" cy="2880000"/>
          </a:xfrm>
          <a:prstGeom prst="ellipse">
            <a:avLst/>
          </a:prstGeom>
          <a:solidFill>
            <a:schemeClr val="bg1"/>
          </a:solidFill>
          <a:ln w="1905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chemeClr val="tx1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晴圆" panose="020F0400000000000000" pitchFamily="34" charset="-12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44613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02_Help(mirrored)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Pointer">
            <a:extLst>
              <a:ext uri="{FF2B5EF4-FFF2-40B4-BE49-F238E27FC236}">
                <a16:creationId xmlns:a16="http://schemas.microsoft.com/office/drawing/2014/main" id="{4F83A141-6CFE-7D14-3C72-66479920ECA1}"/>
              </a:ext>
            </a:extLst>
          </p:cNvPr>
          <p:cNvSpPr>
            <a:spLocks noChangeAspect="1"/>
          </p:cNvSpPr>
          <p:nvPr/>
        </p:nvSpPr>
        <p:spPr>
          <a:xfrm flipH="1">
            <a:off x="3552944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819175" y="3507958"/>
            <a:ext cx="2880000" cy="2880000"/>
          </a:xfrm>
          <a:prstGeom prst="ellipse">
            <a:avLst/>
          </a:pr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216000" rIns="0" bIns="0" rtlCol="0" anchor="ctr"/>
          <a:lstStyle/>
          <a:p>
            <a:pPr algn="ctr"/>
            <a:r>
              <a:rPr lang="en-US" sz="22000" dirty="0">
                <a:solidFill>
                  <a:schemeClr val="bg1"/>
                </a:solidFill>
                <a:latin typeface="方正FW筑紫A圆 简 M" panose="02000600000000000000" pitchFamily="2" charset="-122"/>
                <a:ea typeface="方正FW筑紫A圆 简 M" panose="02000600000000000000" pitchFamily="2" charset="-122"/>
                <a:cs typeface="晴圆" panose="020F0400000000000000" pitchFamily="34" charset="-12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1349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">
            <a:extLst>
              <a:ext uri="{FF2B5EF4-FFF2-40B4-BE49-F238E27FC236}">
                <a16:creationId xmlns:a16="http://schemas.microsoft.com/office/drawing/2014/main" id="{7825814F-FDA6-25C9-7C2E-662B9DB96EA4}"/>
              </a:ext>
            </a:extLst>
          </p:cNvPr>
          <p:cNvSpPr txBox="1"/>
          <p:nvPr/>
        </p:nvSpPr>
        <p:spPr>
          <a:xfrm>
            <a:off x="-1" y="0"/>
            <a:ext cx="10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霞鹜文楷等宽" panose="02020509000000000000" pitchFamily="49" charset="-122"/>
                <a:ea typeface="霞鹜文楷等宽" panose="02020509000000000000" pitchFamily="49" charset="-122"/>
                <a:cs typeface="851tegakizatsu" panose="02000600000000000000" pitchFamily="2" charset="-122"/>
              </a:rPr>
              <a:t>03_Working_36frames/60fps</a:t>
            </a:r>
            <a:endParaRPr lang="en-US" sz="2400" dirty="0">
              <a:latin typeface="霞鹜文楷等宽" panose="02020509000000000000" pitchFamily="49" charset="-122"/>
              <a:ea typeface="霞鹜文楷等宽" panose="02020509000000000000" pitchFamily="49" charset="-122"/>
              <a:cs typeface="851tegakizatsu" panose="02000600000000000000" pitchFamily="2" charset="-122"/>
            </a:endParaRPr>
          </a:p>
        </p:txBody>
      </p:sp>
      <p:grpSp>
        <p:nvGrpSpPr>
          <p:cNvPr id="37" name="Group Grid">
            <a:extLst>
              <a:ext uri="{FF2B5EF4-FFF2-40B4-BE49-F238E27FC236}">
                <a16:creationId xmlns:a16="http://schemas.microsoft.com/office/drawing/2014/main" id="{442065E5-0799-C6AC-05E9-8DADAB6BC122}"/>
              </a:ext>
            </a:extLst>
          </p:cNvPr>
          <p:cNvGrpSpPr/>
          <p:nvPr/>
        </p:nvGrpSpPr>
        <p:grpSpPr>
          <a:xfrm>
            <a:off x="719992" y="719999"/>
            <a:ext cx="5760064" cy="5760008"/>
            <a:chOff x="719992" y="719999"/>
            <a:chExt cx="5760064" cy="5760008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4C5C5AA-9B1B-0E99-5545-02A72BC9E3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00" y="719999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7278CB0-DBFB-8BB2-85A8-0FDBC9B71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9" y="1440000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6DD966-C528-0BDC-CE58-9AF1376F05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8" y="2160001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DBAB044-2FFA-839B-0BE9-BC20816D58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7" y="2880002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A22EF2E-C769-13D8-77D7-D0631A209F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6" y="3600003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C5F031-6E08-F0E0-3B94-4BF8633FC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5" y="4320004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0AF3C03-CE60-220C-9155-DEA97B443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4" y="5040005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BFDC574-FE7F-2823-AD51-1D184E353A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3" y="5760006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20F263-EE27-D4E5-7486-855C4F7CBC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92" y="6480007"/>
              <a:ext cx="5760000" cy="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700584F-9D9E-94D8-D41D-4AB034A3F28E}"/>
                </a:ext>
              </a:extLst>
            </p:cNvPr>
            <p:cNvCxnSpPr>
              <a:cxnSpLocks/>
            </p:cNvCxnSpPr>
            <p:nvPr/>
          </p:nvCxnSpPr>
          <p:spPr>
            <a:xfrm>
              <a:off x="719992" y="719999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C0EF9D-C09D-F117-F08B-7CF2582745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0000" y="720000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0A504CD-3B95-9BE4-CCBB-4E1BA621605E}"/>
                </a:ext>
              </a:extLst>
            </p:cNvPr>
            <p:cNvCxnSpPr>
              <a:cxnSpLocks/>
            </p:cNvCxnSpPr>
            <p:nvPr/>
          </p:nvCxnSpPr>
          <p:spPr>
            <a:xfrm>
              <a:off x="2160008" y="720001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E26FC8B-5F06-E8D4-DF81-E219DEBCEC0C}"/>
                </a:ext>
              </a:extLst>
            </p:cNvPr>
            <p:cNvCxnSpPr>
              <a:cxnSpLocks/>
            </p:cNvCxnSpPr>
            <p:nvPr/>
          </p:nvCxnSpPr>
          <p:spPr>
            <a:xfrm>
              <a:off x="2880016" y="720002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0C9D499-C56D-1674-3F7C-69F61540B97C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24" y="720003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0C2C255-5FBB-0771-61E7-CA794C84AA35}"/>
                </a:ext>
              </a:extLst>
            </p:cNvPr>
            <p:cNvCxnSpPr>
              <a:cxnSpLocks/>
            </p:cNvCxnSpPr>
            <p:nvPr/>
          </p:nvCxnSpPr>
          <p:spPr>
            <a:xfrm>
              <a:off x="4320032" y="720004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5392DE7-1E88-EF8C-A8D5-F73131379FFC}"/>
                </a:ext>
              </a:extLst>
            </p:cNvPr>
            <p:cNvCxnSpPr>
              <a:cxnSpLocks/>
            </p:cNvCxnSpPr>
            <p:nvPr/>
          </p:nvCxnSpPr>
          <p:spPr>
            <a:xfrm>
              <a:off x="5040040" y="720005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71BA49-C0DA-1391-3CCE-408BA197DF82}"/>
                </a:ext>
              </a:extLst>
            </p:cNvPr>
            <p:cNvCxnSpPr>
              <a:cxnSpLocks/>
            </p:cNvCxnSpPr>
            <p:nvPr/>
          </p:nvCxnSpPr>
          <p:spPr>
            <a:xfrm>
              <a:off x="5760048" y="720006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3F3BCBA9-9A14-5EFD-267E-202E927C157F}"/>
                </a:ext>
              </a:extLst>
            </p:cNvPr>
            <p:cNvCxnSpPr>
              <a:cxnSpLocks/>
            </p:cNvCxnSpPr>
            <p:nvPr/>
          </p:nvCxnSpPr>
          <p:spPr>
            <a:xfrm>
              <a:off x="6480056" y="720007"/>
              <a:ext cx="0" cy="5760000"/>
            </a:xfrm>
            <a:prstGeom prst="line">
              <a:avLst/>
            </a:prstGeom>
            <a:ln cap="rnd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Border">
            <a:extLst>
              <a:ext uri="{FF2B5EF4-FFF2-40B4-BE49-F238E27FC236}">
                <a16:creationId xmlns:a16="http://schemas.microsoft.com/office/drawing/2014/main" id="{8DB5CBC1-786B-D38A-CC9C-6A7CFE8D4706}"/>
              </a:ext>
            </a:extLst>
          </p:cNvPr>
          <p:cNvGrpSpPr/>
          <p:nvPr/>
        </p:nvGrpSpPr>
        <p:grpSpPr>
          <a:xfrm>
            <a:off x="719999" y="719999"/>
            <a:ext cx="5760001" cy="5760001"/>
            <a:chOff x="719999" y="719999"/>
            <a:chExt cx="5760001" cy="576000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F42C6E68-5E8D-EA47-9038-B23A15B04BDF}"/>
                </a:ext>
              </a:extLst>
            </p:cNvPr>
            <p:cNvSpPr>
              <a:spLocks/>
            </p:cNvSpPr>
            <p:nvPr/>
          </p:nvSpPr>
          <p:spPr>
            <a:xfrm>
              <a:off x="719999" y="719999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5557914-257B-9707-3FB6-532642455376}"/>
                </a:ext>
              </a:extLst>
            </p:cNvPr>
            <p:cNvSpPr>
              <a:spLocks/>
            </p:cNvSpPr>
            <p:nvPr/>
          </p:nvSpPr>
          <p:spPr>
            <a:xfrm>
              <a:off x="6300000" y="6300000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ointer">
            <a:extLst>
              <a:ext uri="{FF2B5EF4-FFF2-40B4-BE49-F238E27FC236}">
                <a16:creationId xmlns:a16="http://schemas.microsoft.com/office/drawing/2014/main" id="{A2C67A90-A86A-BD39-CF9A-B39121C9D312}"/>
              </a:ext>
            </a:extLst>
          </p:cNvPr>
          <p:cNvSpPr>
            <a:spLocks noChangeAspect="1"/>
          </p:cNvSpPr>
          <p:nvPr/>
        </p:nvSpPr>
        <p:spPr>
          <a:xfrm>
            <a:off x="1538403" y="1539656"/>
            <a:ext cx="2109671" cy="3791437"/>
          </a:xfrm>
          <a:custGeom>
            <a:avLst/>
            <a:gdLst>
              <a:gd name="connsiteX0" fmla="*/ 0 w 2299063"/>
              <a:gd name="connsiteY0" fmla="*/ 0 h 4023360"/>
              <a:gd name="connsiteX1" fmla="*/ 0 w 2299063"/>
              <a:gd name="connsiteY1" fmla="*/ 3605349 h 4023360"/>
              <a:gd name="connsiteX2" fmla="*/ 1097280 w 2299063"/>
              <a:gd name="connsiteY2" fmla="*/ 2508069 h 4023360"/>
              <a:gd name="connsiteX3" fmla="*/ 1837509 w 2299063"/>
              <a:gd name="connsiteY3" fmla="*/ 4023360 h 4023360"/>
              <a:gd name="connsiteX4" fmla="*/ 2159726 w 2299063"/>
              <a:gd name="connsiteY4" fmla="*/ 3831772 h 4023360"/>
              <a:gd name="connsiteX5" fmla="*/ 1393372 w 2299063"/>
              <a:gd name="connsiteY5" fmla="*/ 2316480 h 4023360"/>
              <a:gd name="connsiteX6" fmla="*/ 2299063 w 2299063"/>
              <a:gd name="connsiteY6" fmla="*/ 2299063 h 4023360"/>
              <a:gd name="connsiteX7" fmla="*/ 0 w 2299063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393372 w 2891245"/>
              <a:gd name="connsiteY5" fmla="*/ 2316480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9954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82537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1097280 w 2891245"/>
              <a:gd name="connsiteY2" fmla="*/ 2508069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023360"/>
              <a:gd name="connsiteX1" fmla="*/ 0 w 2891245"/>
              <a:gd name="connsiteY1" fmla="*/ 3605349 h 4023360"/>
              <a:gd name="connsiteX2" fmla="*/ 801188 w 2891245"/>
              <a:gd name="connsiteY2" fmla="*/ 2847704 h 4023360"/>
              <a:gd name="connsiteX3" fmla="*/ 1837509 w 2891245"/>
              <a:gd name="connsiteY3" fmla="*/ 4023360 h 4023360"/>
              <a:gd name="connsiteX4" fmla="*/ 2159726 w 2891245"/>
              <a:gd name="connsiteY4" fmla="*/ 3831772 h 4023360"/>
              <a:gd name="connsiteX5" fmla="*/ 1759132 w 2891245"/>
              <a:gd name="connsiteY5" fmla="*/ 2891246 h 4023360"/>
              <a:gd name="connsiteX6" fmla="*/ 2891245 w 2891245"/>
              <a:gd name="connsiteY6" fmla="*/ 2891245 h 4023360"/>
              <a:gd name="connsiteX7" fmla="*/ 0 w 2891245"/>
              <a:gd name="connsiteY7" fmla="*/ 0 h 4023360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801188 w 2891245"/>
              <a:gd name="connsiteY2" fmla="*/ 284770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2891245"/>
              <a:gd name="connsiteY0" fmla="*/ 0 h 4310744"/>
              <a:gd name="connsiteX1" fmla="*/ 8709 w 2891245"/>
              <a:gd name="connsiteY1" fmla="*/ 4310744 h 4310744"/>
              <a:gd name="connsiteX2" fmla="*/ 949234 w 2891245"/>
              <a:gd name="connsiteY2" fmla="*/ 3396344 h 4310744"/>
              <a:gd name="connsiteX3" fmla="*/ 1837509 w 2891245"/>
              <a:gd name="connsiteY3" fmla="*/ 4023360 h 4310744"/>
              <a:gd name="connsiteX4" fmla="*/ 2159726 w 2891245"/>
              <a:gd name="connsiteY4" fmla="*/ 3831772 h 4310744"/>
              <a:gd name="connsiteX5" fmla="*/ 1759132 w 2891245"/>
              <a:gd name="connsiteY5" fmla="*/ 2891246 h 4310744"/>
              <a:gd name="connsiteX6" fmla="*/ 2891245 w 2891245"/>
              <a:gd name="connsiteY6" fmla="*/ 2891245 h 4310744"/>
              <a:gd name="connsiteX7" fmla="*/ 0 w 2891245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49234 w 3100251"/>
              <a:gd name="connsiteY2" fmla="*/ 3396344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923108 w 3100251"/>
              <a:gd name="connsiteY2" fmla="*/ 3265715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310744"/>
              <a:gd name="connsiteX1" fmla="*/ 8709 w 3100251"/>
              <a:gd name="connsiteY1" fmla="*/ 4310744 h 4310744"/>
              <a:gd name="connsiteX2" fmla="*/ 844731 w 3100251"/>
              <a:gd name="connsiteY2" fmla="*/ 3317966 h 4310744"/>
              <a:gd name="connsiteX3" fmla="*/ 1837509 w 3100251"/>
              <a:gd name="connsiteY3" fmla="*/ 4023360 h 4310744"/>
              <a:gd name="connsiteX4" fmla="*/ 2159726 w 3100251"/>
              <a:gd name="connsiteY4" fmla="*/ 3831772 h 4310744"/>
              <a:gd name="connsiteX5" fmla="*/ 1759132 w 3100251"/>
              <a:gd name="connsiteY5" fmla="*/ 2891246 h 4310744"/>
              <a:gd name="connsiteX6" fmla="*/ 3100251 w 3100251"/>
              <a:gd name="connsiteY6" fmla="*/ 3100251 h 4310744"/>
              <a:gd name="connsiteX7" fmla="*/ 0 w 3100251"/>
              <a:gd name="connsiteY7" fmla="*/ 0 h 4310744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159726 w 3100251"/>
              <a:gd name="connsiteY4" fmla="*/ 3831772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100251"/>
              <a:gd name="connsiteY0" fmla="*/ 0 h 4685211"/>
              <a:gd name="connsiteX1" fmla="*/ 8709 w 3100251"/>
              <a:gd name="connsiteY1" fmla="*/ 4310744 h 4685211"/>
              <a:gd name="connsiteX2" fmla="*/ 844731 w 3100251"/>
              <a:gd name="connsiteY2" fmla="*/ 3317966 h 4685211"/>
              <a:gd name="connsiteX3" fmla="*/ 1497875 w 3100251"/>
              <a:gd name="connsiteY3" fmla="*/ 4685211 h 4685211"/>
              <a:gd name="connsiteX4" fmla="*/ 2490652 w 3100251"/>
              <a:gd name="connsiteY4" fmla="*/ 4345578 h 4685211"/>
              <a:gd name="connsiteX5" fmla="*/ 1759132 w 3100251"/>
              <a:gd name="connsiteY5" fmla="*/ 2891246 h 4685211"/>
              <a:gd name="connsiteX6" fmla="*/ 3100251 w 3100251"/>
              <a:gd name="connsiteY6" fmla="*/ 3100251 h 4685211"/>
              <a:gd name="connsiteX7" fmla="*/ 0 w 3100251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759132 w 3030583"/>
              <a:gd name="connsiteY5" fmla="*/ 2891246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844731 w 3030583"/>
              <a:gd name="connsiteY2" fmla="*/ 3317966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40525 w 3030583"/>
              <a:gd name="connsiteY2" fmla="*/ 3117669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23108 w 3030583"/>
              <a:gd name="connsiteY2" fmla="*/ 3126378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490652 w 3030583"/>
              <a:gd name="connsiteY4" fmla="*/ 4345578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85211"/>
              <a:gd name="connsiteX1" fmla="*/ 8709 w 3030583"/>
              <a:gd name="connsiteY1" fmla="*/ 4310744 h 4685211"/>
              <a:gd name="connsiteX2" fmla="*/ 905691 w 3030583"/>
              <a:gd name="connsiteY2" fmla="*/ 3152504 h 4685211"/>
              <a:gd name="connsiteX3" fmla="*/ 1497875 w 3030583"/>
              <a:gd name="connsiteY3" fmla="*/ 4685211 h 4685211"/>
              <a:gd name="connsiteX4" fmla="*/ 2272938 w 3030583"/>
              <a:gd name="connsiteY4" fmla="*/ 4354286 h 4685211"/>
              <a:gd name="connsiteX5" fmla="*/ 1602377 w 3030583"/>
              <a:gd name="connsiteY5" fmla="*/ 2847703 h 4685211"/>
              <a:gd name="connsiteX6" fmla="*/ 3030583 w 3030583"/>
              <a:gd name="connsiteY6" fmla="*/ 3030583 h 4685211"/>
              <a:gd name="connsiteX7" fmla="*/ 0 w 3030583"/>
              <a:gd name="connsiteY7" fmla="*/ 0 h 4685211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8835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54286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550126 w 3030583"/>
              <a:gd name="connsiteY3" fmla="*/ 4659085 h 4659085"/>
              <a:gd name="connsiteX4" fmla="*/ 2272938 w 3030583"/>
              <a:gd name="connsiteY4" fmla="*/ 4345577 h 4659085"/>
              <a:gd name="connsiteX5" fmla="*/ 1602377 w 3030583"/>
              <a:gd name="connsiteY5" fmla="*/ 2847703 h 4659085"/>
              <a:gd name="connsiteX6" fmla="*/ 3030583 w 3030583"/>
              <a:gd name="connsiteY6" fmla="*/ 3030583 h 4659085"/>
              <a:gd name="connsiteX7" fmla="*/ 0 w 3030583"/>
              <a:gd name="connsiteY7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1602377 w 3030583"/>
              <a:gd name="connsiteY6" fmla="*/ 2847703 h 4659085"/>
              <a:gd name="connsiteX7" fmla="*/ 3030583 w 3030583"/>
              <a:gd name="connsiteY7" fmla="*/ 3030583 h 4659085"/>
              <a:gd name="connsiteX8" fmla="*/ 0 w 3030583"/>
              <a:gd name="connsiteY8" fmla="*/ 0 h 4659085"/>
              <a:gd name="connsiteX0" fmla="*/ 0 w 3030583"/>
              <a:gd name="connsiteY0" fmla="*/ 0 h 4659085"/>
              <a:gd name="connsiteX1" fmla="*/ 8709 w 3030583"/>
              <a:gd name="connsiteY1" fmla="*/ 4310744 h 4659085"/>
              <a:gd name="connsiteX2" fmla="*/ 905691 w 3030583"/>
              <a:gd name="connsiteY2" fmla="*/ 3152504 h 4659085"/>
              <a:gd name="connsiteX3" fmla="*/ 1367246 w 3030583"/>
              <a:gd name="connsiteY3" fmla="*/ 4258492 h 4659085"/>
              <a:gd name="connsiteX4" fmla="*/ 1550126 w 3030583"/>
              <a:gd name="connsiteY4" fmla="*/ 4659085 h 4659085"/>
              <a:gd name="connsiteX5" fmla="*/ 2272938 w 3030583"/>
              <a:gd name="connsiteY5" fmla="*/ 4345577 h 4659085"/>
              <a:gd name="connsiteX6" fmla="*/ 2081349 w 3030583"/>
              <a:gd name="connsiteY6" fmla="*/ 3944983 h 4659085"/>
              <a:gd name="connsiteX7" fmla="*/ 1602377 w 3030583"/>
              <a:gd name="connsiteY7" fmla="*/ 2847703 h 4659085"/>
              <a:gd name="connsiteX8" fmla="*/ 3030583 w 3030583"/>
              <a:gd name="connsiteY8" fmla="*/ 3030583 h 4659085"/>
              <a:gd name="connsiteX9" fmla="*/ 0 w 3030583"/>
              <a:gd name="connsiteY9" fmla="*/ 0 h 4659085"/>
              <a:gd name="connsiteX0" fmla="*/ 0 w 3030583"/>
              <a:gd name="connsiteY0" fmla="*/ 0 h 4345577"/>
              <a:gd name="connsiteX1" fmla="*/ 8709 w 3030583"/>
              <a:gd name="connsiteY1" fmla="*/ 4310744 h 4345577"/>
              <a:gd name="connsiteX2" fmla="*/ 905691 w 3030583"/>
              <a:gd name="connsiteY2" fmla="*/ 3152504 h 4345577"/>
              <a:gd name="connsiteX3" fmla="*/ 1367246 w 3030583"/>
              <a:gd name="connsiteY3" fmla="*/ 4258492 h 4345577"/>
              <a:gd name="connsiteX4" fmla="*/ 2272938 w 3030583"/>
              <a:gd name="connsiteY4" fmla="*/ 4345577 h 4345577"/>
              <a:gd name="connsiteX5" fmla="*/ 2081349 w 3030583"/>
              <a:gd name="connsiteY5" fmla="*/ 3944983 h 4345577"/>
              <a:gd name="connsiteX6" fmla="*/ 1602377 w 3030583"/>
              <a:gd name="connsiteY6" fmla="*/ 2847703 h 4345577"/>
              <a:gd name="connsiteX7" fmla="*/ 3030583 w 3030583"/>
              <a:gd name="connsiteY7" fmla="*/ 3030583 h 4345577"/>
              <a:gd name="connsiteX8" fmla="*/ 0 w 3030583"/>
              <a:gd name="connsiteY8" fmla="*/ 0 h 4345577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02377 w 3030583"/>
              <a:gd name="connsiteY5" fmla="*/ 2847703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19794 w 3030583"/>
              <a:gd name="connsiteY5" fmla="*/ 2830285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28503 w 3030583"/>
              <a:gd name="connsiteY5" fmla="*/ 2812868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081349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33601 w 3030583"/>
              <a:gd name="connsiteY4" fmla="*/ 3944983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67246 w 3030583"/>
              <a:gd name="connsiteY3" fmla="*/ 4258492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49783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310744"/>
              <a:gd name="connsiteX1" fmla="*/ 8709 w 3030583"/>
              <a:gd name="connsiteY1" fmla="*/ 4310744 h 4310744"/>
              <a:gd name="connsiteX2" fmla="*/ 905691 w 3030583"/>
              <a:gd name="connsiteY2" fmla="*/ 3152504 h 4310744"/>
              <a:gd name="connsiteX3" fmla="*/ 1375954 w 3030583"/>
              <a:gd name="connsiteY3" fmla="*/ 4267200 h 4310744"/>
              <a:gd name="connsiteX4" fmla="*/ 2116184 w 3030583"/>
              <a:gd name="connsiteY4" fmla="*/ 3936275 h 4310744"/>
              <a:gd name="connsiteX5" fmla="*/ 1637211 w 3030583"/>
              <a:gd name="connsiteY5" fmla="*/ 2821576 h 4310744"/>
              <a:gd name="connsiteX6" fmla="*/ 3030583 w 3030583"/>
              <a:gd name="connsiteY6" fmla="*/ 3030583 h 4310744"/>
              <a:gd name="connsiteX7" fmla="*/ 0 w 3030583"/>
              <a:gd name="connsiteY7" fmla="*/ 0 h 4310744"/>
              <a:gd name="connsiteX0" fmla="*/ 0 w 3030583"/>
              <a:gd name="connsiteY0" fmla="*/ 0 h 4419636"/>
              <a:gd name="connsiteX1" fmla="*/ 8709 w 3030583"/>
              <a:gd name="connsiteY1" fmla="*/ 4310744 h 4419636"/>
              <a:gd name="connsiteX2" fmla="*/ 905691 w 3030583"/>
              <a:gd name="connsiteY2" fmla="*/ 3152504 h 4419636"/>
              <a:gd name="connsiteX3" fmla="*/ 1375954 w 3030583"/>
              <a:gd name="connsiteY3" fmla="*/ 4267200 h 4419636"/>
              <a:gd name="connsiteX4" fmla="*/ 2116184 w 3030583"/>
              <a:gd name="connsiteY4" fmla="*/ 3936275 h 4419636"/>
              <a:gd name="connsiteX5" fmla="*/ 1637211 w 3030583"/>
              <a:gd name="connsiteY5" fmla="*/ 2821576 h 4419636"/>
              <a:gd name="connsiteX6" fmla="*/ 3030583 w 3030583"/>
              <a:gd name="connsiteY6" fmla="*/ 3030583 h 4419636"/>
              <a:gd name="connsiteX7" fmla="*/ 0 w 3030583"/>
              <a:gd name="connsiteY7" fmla="*/ 0 h 4419636"/>
              <a:gd name="connsiteX0" fmla="*/ 0 w 3030583"/>
              <a:gd name="connsiteY0" fmla="*/ 0 h 4490163"/>
              <a:gd name="connsiteX1" fmla="*/ 8709 w 3030583"/>
              <a:gd name="connsiteY1" fmla="*/ 4310744 h 4490163"/>
              <a:gd name="connsiteX2" fmla="*/ 905691 w 3030583"/>
              <a:gd name="connsiteY2" fmla="*/ 3152504 h 4490163"/>
              <a:gd name="connsiteX3" fmla="*/ 1375954 w 3030583"/>
              <a:gd name="connsiteY3" fmla="*/ 4267200 h 4490163"/>
              <a:gd name="connsiteX4" fmla="*/ 2116184 w 3030583"/>
              <a:gd name="connsiteY4" fmla="*/ 3936275 h 4490163"/>
              <a:gd name="connsiteX5" fmla="*/ 1637211 w 3030583"/>
              <a:gd name="connsiteY5" fmla="*/ 2821576 h 4490163"/>
              <a:gd name="connsiteX6" fmla="*/ 3030583 w 3030583"/>
              <a:gd name="connsiteY6" fmla="*/ 3030583 h 4490163"/>
              <a:gd name="connsiteX7" fmla="*/ 0 w 3030583"/>
              <a:gd name="connsiteY7" fmla="*/ 0 h 4490163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78329"/>
              <a:gd name="connsiteX1" fmla="*/ 8709 w 3030583"/>
              <a:gd name="connsiteY1" fmla="*/ 4310744 h 4478329"/>
              <a:gd name="connsiteX2" fmla="*/ 905691 w 3030583"/>
              <a:gd name="connsiteY2" fmla="*/ 3152504 h 4478329"/>
              <a:gd name="connsiteX3" fmla="*/ 1375954 w 3030583"/>
              <a:gd name="connsiteY3" fmla="*/ 4267200 h 4478329"/>
              <a:gd name="connsiteX4" fmla="*/ 2116184 w 3030583"/>
              <a:gd name="connsiteY4" fmla="*/ 3936275 h 4478329"/>
              <a:gd name="connsiteX5" fmla="*/ 1637211 w 3030583"/>
              <a:gd name="connsiteY5" fmla="*/ 2821576 h 4478329"/>
              <a:gd name="connsiteX6" fmla="*/ 3030583 w 3030583"/>
              <a:gd name="connsiteY6" fmla="*/ 3030583 h 4478329"/>
              <a:gd name="connsiteX7" fmla="*/ 0 w 3030583"/>
              <a:gd name="connsiteY7" fmla="*/ 0 h 4478329"/>
              <a:gd name="connsiteX0" fmla="*/ 0 w 3030583"/>
              <a:gd name="connsiteY0" fmla="*/ 0 h 4482435"/>
              <a:gd name="connsiteX1" fmla="*/ 8709 w 3030583"/>
              <a:gd name="connsiteY1" fmla="*/ 4310744 h 4482435"/>
              <a:gd name="connsiteX2" fmla="*/ 905691 w 3030583"/>
              <a:gd name="connsiteY2" fmla="*/ 3152504 h 4482435"/>
              <a:gd name="connsiteX3" fmla="*/ 1375954 w 3030583"/>
              <a:gd name="connsiteY3" fmla="*/ 4267200 h 4482435"/>
              <a:gd name="connsiteX4" fmla="*/ 2116184 w 3030583"/>
              <a:gd name="connsiteY4" fmla="*/ 3936275 h 4482435"/>
              <a:gd name="connsiteX5" fmla="*/ 1637211 w 3030583"/>
              <a:gd name="connsiteY5" fmla="*/ 2821576 h 4482435"/>
              <a:gd name="connsiteX6" fmla="*/ 3030583 w 3030583"/>
              <a:gd name="connsiteY6" fmla="*/ 3030583 h 4482435"/>
              <a:gd name="connsiteX7" fmla="*/ 0 w 3030583"/>
              <a:gd name="connsiteY7" fmla="*/ 0 h 4482435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637211 w 3030583"/>
              <a:gd name="connsiteY5" fmla="*/ 2821576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905691 w 3030583"/>
              <a:gd name="connsiteY2" fmla="*/ 315250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90105 w 3030583"/>
              <a:gd name="connsiteY2" fmla="*/ 3396690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0 w 3030583"/>
              <a:gd name="connsiteY0" fmla="*/ 0 h 4486298"/>
              <a:gd name="connsiteX1" fmla="*/ 8709 w 3030583"/>
              <a:gd name="connsiteY1" fmla="*/ 4310744 h 4486298"/>
              <a:gd name="connsiteX2" fmla="*/ 884909 w 3030583"/>
              <a:gd name="connsiteY2" fmla="*/ 3438254 h 4486298"/>
              <a:gd name="connsiteX3" fmla="*/ 1375954 w 3030583"/>
              <a:gd name="connsiteY3" fmla="*/ 4267200 h 4486298"/>
              <a:gd name="connsiteX4" fmla="*/ 2116184 w 3030583"/>
              <a:gd name="connsiteY4" fmla="*/ 3936275 h 4486298"/>
              <a:gd name="connsiteX5" fmla="*/ 1813857 w 3030583"/>
              <a:gd name="connsiteY5" fmla="*/ 3029394 h 4486298"/>
              <a:gd name="connsiteX6" fmla="*/ 3030583 w 3030583"/>
              <a:gd name="connsiteY6" fmla="*/ 3030583 h 4486298"/>
              <a:gd name="connsiteX7" fmla="*/ 0 w 3030583"/>
              <a:gd name="connsiteY7" fmla="*/ 0 h 4486298"/>
              <a:gd name="connsiteX0" fmla="*/ 1682 w 3021874"/>
              <a:gd name="connsiteY0" fmla="*/ 0 h 4486298"/>
              <a:gd name="connsiteX1" fmla="*/ 0 w 3021874"/>
              <a:gd name="connsiteY1" fmla="*/ 4310744 h 4486298"/>
              <a:gd name="connsiteX2" fmla="*/ 876200 w 3021874"/>
              <a:gd name="connsiteY2" fmla="*/ 3438254 h 4486298"/>
              <a:gd name="connsiteX3" fmla="*/ 1367245 w 3021874"/>
              <a:gd name="connsiteY3" fmla="*/ 4267200 h 4486298"/>
              <a:gd name="connsiteX4" fmla="*/ 2107475 w 3021874"/>
              <a:gd name="connsiteY4" fmla="*/ 3936275 h 4486298"/>
              <a:gd name="connsiteX5" fmla="*/ 1805148 w 3021874"/>
              <a:gd name="connsiteY5" fmla="*/ 3029394 h 4486298"/>
              <a:gd name="connsiteX6" fmla="*/ 3021874 w 3021874"/>
              <a:gd name="connsiteY6" fmla="*/ 3030583 h 4486298"/>
              <a:gd name="connsiteX7" fmla="*/ 1682 w 3021874"/>
              <a:gd name="connsiteY7" fmla="*/ 0 h 4486298"/>
              <a:gd name="connsiteX0" fmla="*/ 12073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2073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4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0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38255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1553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82592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886591 w 3032265"/>
              <a:gd name="connsiteY2" fmla="*/ 3443451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779169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34590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0455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4346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75692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29394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6298"/>
              <a:gd name="connsiteX1" fmla="*/ 0 w 3032265"/>
              <a:gd name="connsiteY1" fmla="*/ 4326331 h 4486298"/>
              <a:gd name="connsiteX2" fmla="*/ 990500 w 3032265"/>
              <a:gd name="connsiteY2" fmla="*/ 3339108 h 4486298"/>
              <a:gd name="connsiteX3" fmla="*/ 1377636 w 3032265"/>
              <a:gd name="connsiteY3" fmla="*/ 4267200 h 4486298"/>
              <a:gd name="connsiteX4" fmla="*/ 2117866 w 3032265"/>
              <a:gd name="connsiteY4" fmla="*/ 3936275 h 4486298"/>
              <a:gd name="connsiteX5" fmla="*/ 1685217 w 3032265"/>
              <a:gd name="connsiteY5" fmla="*/ 3034157 h 4486298"/>
              <a:gd name="connsiteX6" fmla="*/ 3032265 w 3032265"/>
              <a:gd name="connsiteY6" fmla="*/ 3030583 h 4486298"/>
              <a:gd name="connsiteX7" fmla="*/ 1682 w 3032265"/>
              <a:gd name="connsiteY7" fmla="*/ 0 h 4486298"/>
              <a:gd name="connsiteX0" fmla="*/ 1682 w 3032265"/>
              <a:gd name="connsiteY0" fmla="*/ 0 h 4482880"/>
              <a:gd name="connsiteX1" fmla="*/ 0 w 3032265"/>
              <a:gd name="connsiteY1" fmla="*/ 4326331 h 4482880"/>
              <a:gd name="connsiteX2" fmla="*/ 990500 w 3032265"/>
              <a:gd name="connsiteY2" fmla="*/ 3339108 h 4482880"/>
              <a:gd name="connsiteX3" fmla="*/ 1396686 w 3032265"/>
              <a:gd name="connsiteY3" fmla="*/ 4262438 h 4482880"/>
              <a:gd name="connsiteX4" fmla="*/ 2117866 w 3032265"/>
              <a:gd name="connsiteY4" fmla="*/ 3936275 h 4482880"/>
              <a:gd name="connsiteX5" fmla="*/ 1685217 w 3032265"/>
              <a:gd name="connsiteY5" fmla="*/ 3034157 h 4482880"/>
              <a:gd name="connsiteX6" fmla="*/ 3032265 w 3032265"/>
              <a:gd name="connsiteY6" fmla="*/ 3030583 h 4482880"/>
              <a:gd name="connsiteX7" fmla="*/ 1682 w 3032265"/>
              <a:gd name="connsiteY7" fmla="*/ 0 h 4482880"/>
              <a:gd name="connsiteX0" fmla="*/ 1682 w 3032265"/>
              <a:gd name="connsiteY0" fmla="*/ 0 h 4485607"/>
              <a:gd name="connsiteX1" fmla="*/ 0 w 3032265"/>
              <a:gd name="connsiteY1" fmla="*/ 4326331 h 4485607"/>
              <a:gd name="connsiteX2" fmla="*/ 990500 w 3032265"/>
              <a:gd name="connsiteY2" fmla="*/ 3339108 h 4485607"/>
              <a:gd name="connsiteX3" fmla="*/ 1396686 w 3032265"/>
              <a:gd name="connsiteY3" fmla="*/ 4262438 h 4485607"/>
              <a:gd name="connsiteX4" fmla="*/ 2079766 w 3032265"/>
              <a:gd name="connsiteY4" fmla="*/ 3945800 h 4485607"/>
              <a:gd name="connsiteX5" fmla="*/ 1685217 w 3032265"/>
              <a:gd name="connsiteY5" fmla="*/ 3034157 h 4485607"/>
              <a:gd name="connsiteX6" fmla="*/ 3032265 w 3032265"/>
              <a:gd name="connsiteY6" fmla="*/ 3030583 h 4485607"/>
              <a:gd name="connsiteX7" fmla="*/ 1682 w 3032265"/>
              <a:gd name="connsiteY7" fmla="*/ 0 h 4485607"/>
              <a:gd name="connsiteX0" fmla="*/ 1682 w 3032265"/>
              <a:gd name="connsiteY0" fmla="*/ 0 h 4481011"/>
              <a:gd name="connsiteX1" fmla="*/ 0 w 3032265"/>
              <a:gd name="connsiteY1" fmla="*/ 4326331 h 4481011"/>
              <a:gd name="connsiteX2" fmla="*/ 990500 w 3032265"/>
              <a:gd name="connsiteY2" fmla="*/ 3339108 h 4481011"/>
              <a:gd name="connsiteX3" fmla="*/ 1396686 w 3032265"/>
              <a:gd name="connsiteY3" fmla="*/ 4262438 h 4481011"/>
              <a:gd name="connsiteX4" fmla="*/ 2079766 w 3032265"/>
              <a:gd name="connsiteY4" fmla="*/ 3945800 h 4481011"/>
              <a:gd name="connsiteX5" fmla="*/ 1685217 w 3032265"/>
              <a:gd name="connsiteY5" fmla="*/ 3034157 h 4481011"/>
              <a:gd name="connsiteX6" fmla="*/ 3032265 w 3032265"/>
              <a:gd name="connsiteY6" fmla="*/ 3030583 h 4481011"/>
              <a:gd name="connsiteX7" fmla="*/ 1682 w 3032265"/>
              <a:gd name="connsiteY7" fmla="*/ 0 h 4481011"/>
              <a:gd name="connsiteX0" fmla="*/ 1682 w 3032265"/>
              <a:gd name="connsiteY0" fmla="*/ 0 h 4478360"/>
              <a:gd name="connsiteX1" fmla="*/ 0 w 3032265"/>
              <a:gd name="connsiteY1" fmla="*/ 43263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3032265"/>
              <a:gd name="connsiteY0" fmla="*/ 0 h 4478360"/>
              <a:gd name="connsiteX1" fmla="*/ 0 w 3032265"/>
              <a:gd name="connsiteY1" fmla="*/ 3602431 h 4478360"/>
              <a:gd name="connsiteX2" fmla="*/ 990500 w 3032265"/>
              <a:gd name="connsiteY2" fmla="*/ 3339108 h 4478360"/>
              <a:gd name="connsiteX3" fmla="*/ 1396686 w 3032265"/>
              <a:gd name="connsiteY3" fmla="*/ 4262438 h 4478360"/>
              <a:gd name="connsiteX4" fmla="*/ 2084528 w 3032265"/>
              <a:gd name="connsiteY4" fmla="*/ 3936275 h 4478360"/>
              <a:gd name="connsiteX5" fmla="*/ 1685217 w 3032265"/>
              <a:gd name="connsiteY5" fmla="*/ 3034157 h 4478360"/>
              <a:gd name="connsiteX6" fmla="*/ 3032265 w 3032265"/>
              <a:gd name="connsiteY6" fmla="*/ 3030583 h 4478360"/>
              <a:gd name="connsiteX7" fmla="*/ 1682 w 3032265"/>
              <a:gd name="connsiteY7" fmla="*/ 0 h 4478360"/>
              <a:gd name="connsiteX0" fmla="*/ 1682 w 2494102"/>
              <a:gd name="connsiteY0" fmla="*/ 0 h 4478360"/>
              <a:gd name="connsiteX1" fmla="*/ 0 w 2494102"/>
              <a:gd name="connsiteY1" fmla="*/ 3602431 h 4478360"/>
              <a:gd name="connsiteX2" fmla="*/ 990500 w 2494102"/>
              <a:gd name="connsiteY2" fmla="*/ 3339108 h 4478360"/>
              <a:gd name="connsiteX3" fmla="*/ 1396686 w 2494102"/>
              <a:gd name="connsiteY3" fmla="*/ 4262438 h 4478360"/>
              <a:gd name="connsiteX4" fmla="*/ 2084528 w 2494102"/>
              <a:gd name="connsiteY4" fmla="*/ 3936275 h 4478360"/>
              <a:gd name="connsiteX5" fmla="*/ 1685217 w 2494102"/>
              <a:gd name="connsiteY5" fmla="*/ 3034157 h 4478360"/>
              <a:gd name="connsiteX6" fmla="*/ 2494102 w 2494102"/>
              <a:gd name="connsiteY6" fmla="*/ 2492420 h 4478360"/>
              <a:gd name="connsiteX7" fmla="*/ 1682 w 2494102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685217 w 2527439"/>
              <a:gd name="connsiteY5" fmla="*/ 3034157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56617 w 2527439"/>
              <a:gd name="connsiteY5" fmla="*/ 2524569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990500 w 2527439"/>
              <a:gd name="connsiteY2" fmla="*/ 33391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8095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5233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790475 w 2527439"/>
              <a:gd name="connsiteY2" fmla="*/ 2810471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478360"/>
              <a:gd name="connsiteX1" fmla="*/ 0 w 2527439"/>
              <a:gd name="connsiteY1" fmla="*/ 3602431 h 4478360"/>
              <a:gd name="connsiteX2" fmla="*/ 800000 w 2527439"/>
              <a:gd name="connsiteY2" fmla="*/ 2805708 h 4478360"/>
              <a:gd name="connsiteX3" fmla="*/ 1396686 w 2527439"/>
              <a:gd name="connsiteY3" fmla="*/ 4262438 h 4478360"/>
              <a:gd name="connsiteX4" fmla="*/ 2084528 w 2527439"/>
              <a:gd name="connsiteY4" fmla="*/ 3936275 h 4478360"/>
              <a:gd name="connsiteX5" fmla="*/ 1461380 w 2527439"/>
              <a:gd name="connsiteY5" fmla="*/ 2529332 h 4478360"/>
              <a:gd name="connsiteX6" fmla="*/ 2527439 w 2527439"/>
              <a:gd name="connsiteY6" fmla="*/ 2525758 h 4478360"/>
              <a:gd name="connsiteX7" fmla="*/ 1682 w 2527439"/>
              <a:gd name="connsiteY7" fmla="*/ 0 h 4478360"/>
              <a:gd name="connsiteX0" fmla="*/ 1682 w 2527439"/>
              <a:gd name="connsiteY0" fmla="*/ 0 h 4517062"/>
              <a:gd name="connsiteX1" fmla="*/ 0 w 2527439"/>
              <a:gd name="connsiteY1" fmla="*/ 3602431 h 4517062"/>
              <a:gd name="connsiteX2" fmla="*/ 800000 w 2527439"/>
              <a:gd name="connsiteY2" fmla="*/ 2805708 h 4517062"/>
              <a:gd name="connsiteX3" fmla="*/ 1444311 w 2527439"/>
              <a:gd name="connsiteY3" fmla="*/ 4314826 h 4517062"/>
              <a:gd name="connsiteX4" fmla="*/ 2084528 w 2527439"/>
              <a:gd name="connsiteY4" fmla="*/ 3936275 h 4517062"/>
              <a:gd name="connsiteX5" fmla="*/ 1461380 w 2527439"/>
              <a:gd name="connsiteY5" fmla="*/ 2529332 h 4517062"/>
              <a:gd name="connsiteX6" fmla="*/ 2527439 w 2527439"/>
              <a:gd name="connsiteY6" fmla="*/ 2525758 h 4517062"/>
              <a:gd name="connsiteX7" fmla="*/ 1682 w 2527439"/>
              <a:gd name="connsiteY7" fmla="*/ 0 h 4517062"/>
              <a:gd name="connsiteX0" fmla="*/ 1682 w 2527439"/>
              <a:gd name="connsiteY0" fmla="*/ 0 h 4538859"/>
              <a:gd name="connsiteX1" fmla="*/ 0 w 2527439"/>
              <a:gd name="connsiteY1" fmla="*/ 3602431 h 4538859"/>
              <a:gd name="connsiteX2" fmla="*/ 800000 w 2527439"/>
              <a:gd name="connsiteY2" fmla="*/ 2805708 h 4538859"/>
              <a:gd name="connsiteX3" fmla="*/ 1444311 w 2527439"/>
              <a:gd name="connsiteY3" fmla="*/ 4314826 h 4538859"/>
              <a:gd name="connsiteX4" fmla="*/ 2108341 w 2527439"/>
              <a:gd name="connsiteY4" fmla="*/ 4017238 h 4538859"/>
              <a:gd name="connsiteX5" fmla="*/ 1461380 w 2527439"/>
              <a:gd name="connsiteY5" fmla="*/ 2529332 h 4538859"/>
              <a:gd name="connsiteX6" fmla="*/ 2527439 w 2527439"/>
              <a:gd name="connsiteY6" fmla="*/ 2525758 h 4538859"/>
              <a:gd name="connsiteX7" fmla="*/ 1682 w 2527439"/>
              <a:gd name="connsiteY7" fmla="*/ 0 h 4538859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108341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  <a:gd name="connsiteX0" fmla="*/ 1682 w 2527439"/>
              <a:gd name="connsiteY0" fmla="*/ 0 h 4542236"/>
              <a:gd name="connsiteX1" fmla="*/ 0 w 2527439"/>
              <a:gd name="connsiteY1" fmla="*/ 3602431 h 4542236"/>
              <a:gd name="connsiteX2" fmla="*/ 800000 w 2527439"/>
              <a:gd name="connsiteY2" fmla="*/ 2805708 h 4542236"/>
              <a:gd name="connsiteX3" fmla="*/ 1434786 w 2527439"/>
              <a:gd name="connsiteY3" fmla="*/ 4319588 h 4542236"/>
              <a:gd name="connsiteX4" fmla="*/ 2098816 w 2527439"/>
              <a:gd name="connsiteY4" fmla="*/ 4017238 h 4542236"/>
              <a:gd name="connsiteX5" fmla="*/ 1461380 w 2527439"/>
              <a:gd name="connsiteY5" fmla="*/ 2529332 h 4542236"/>
              <a:gd name="connsiteX6" fmla="*/ 2527439 w 2527439"/>
              <a:gd name="connsiteY6" fmla="*/ 2525758 h 4542236"/>
              <a:gd name="connsiteX7" fmla="*/ 1682 w 2527439"/>
              <a:gd name="connsiteY7" fmla="*/ 0 h 4542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7439" h="4542236">
                <a:moveTo>
                  <a:pt x="1682" y="0"/>
                </a:moveTo>
                <a:cubicBezTo>
                  <a:pt x="1121" y="1436915"/>
                  <a:pt x="561" y="2165516"/>
                  <a:pt x="0" y="3602431"/>
                </a:cubicBezTo>
                <a:lnTo>
                  <a:pt x="800000" y="2805708"/>
                </a:lnTo>
                <a:lnTo>
                  <a:pt x="1434786" y="4319588"/>
                </a:lnTo>
                <a:cubicBezTo>
                  <a:pt x="1620570" y="4757920"/>
                  <a:pt x="2304102" y="4491672"/>
                  <a:pt x="2098816" y="4017238"/>
                </a:cubicBezTo>
                <a:lnTo>
                  <a:pt x="1461380" y="2529332"/>
                </a:lnTo>
                <a:lnTo>
                  <a:pt x="2527439" y="2525758"/>
                </a:lnTo>
                <a:lnTo>
                  <a:pt x="1682" y="0"/>
                </a:lnTo>
                <a:close/>
              </a:path>
            </a:pathLst>
          </a:cu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0B2427-E848-8365-376D-6187AA9C1768}"/>
              </a:ext>
            </a:extLst>
          </p:cNvPr>
          <p:cNvSpPr>
            <a:spLocks noChangeAspect="1"/>
          </p:cNvSpPr>
          <p:nvPr/>
        </p:nvSpPr>
        <p:spPr>
          <a:xfrm>
            <a:off x="3506390" y="3507139"/>
            <a:ext cx="2880000" cy="2880000"/>
          </a:xfrm>
          <a:prstGeom prst="ellipse">
            <a:avLst/>
          </a:prstGeom>
          <a:solidFill>
            <a:schemeClr val="tx1"/>
          </a:solidFill>
          <a:ln w="1905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霞鹜文楷 屏幕阅读版" panose="02000000000000000000" pitchFamily="2" charset="-122"/>
              <a:ea typeface="霞鹜文楷 屏幕阅读版" panose="02000000000000000000" pitchFamily="2" charset="-122"/>
              <a:cs typeface="霞鹜文楷 屏幕阅读版" panose="02000000000000000000" pitchFamily="2" charset="-122"/>
            </a:endParaRP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BEDB1656-417A-B37C-1525-1DAEEDD461AF}"/>
              </a:ext>
            </a:extLst>
          </p:cNvPr>
          <p:cNvSpPr>
            <a:spLocks noChangeAspect="1"/>
          </p:cNvSpPr>
          <p:nvPr/>
        </p:nvSpPr>
        <p:spPr>
          <a:xfrm>
            <a:off x="4136023" y="4137139"/>
            <a:ext cx="1620000" cy="1620000"/>
          </a:xfrm>
          <a:prstGeom prst="arc">
            <a:avLst>
              <a:gd name="adj1" fmla="val 16200000"/>
              <a:gd name="adj2" fmla="val 2636802"/>
            </a:avLst>
          </a:prstGeom>
          <a:ln w="3810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761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359</Words>
  <Application>Microsoft Office PowerPoint</Application>
  <PresentationFormat>Widescreen</PresentationFormat>
  <Paragraphs>54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Calibri</vt:lpstr>
      <vt:lpstr>Arial</vt:lpstr>
      <vt:lpstr>霞鹜文楷等宽</vt:lpstr>
      <vt:lpstr>方正FW筑紫黑 简 B</vt:lpstr>
      <vt:lpstr>方正FW筑紫黑 简 R</vt:lpstr>
      <vt:lpstr>FOT-TsukuGo Pr5N R</vt:lpstr>
      <vt:lpstr>方正FW筑紫A圆 简 M</vt:lpstr>
      <vt:lpstr>霞鹜文楷 屏幕阅读版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2022-11-06T03:00:58Z</dcterms:created>
  <dcterms:modified xsi:type="dcterms:W3CDTF">2023-08-13T02:46:21Z</dcterms:modified>
</cp:coreProperties>
</file>

<file path=docProps/thumbnail.jpeg>
</file>